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1E40"/>
    <a:srgbClr val="9321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5"/>
  </p:normalViewPr>
  <p:slideViewPr>
    <p:cSldViewPr snapToGrid="0" snapToObjects="1">
      <p:cViewPr varScale="1">
        <p:scale>
          <a:sx n="108" d="100"/>
          <a:sy n="108" d="100"/>
        </p:scale>
        <p:origin x="1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089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267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1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6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24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36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353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13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68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976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253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68FAD-27CE-CF4B-9117-E193C914B40A}" type="datetimeFigureOut">
              <a:rPr lang="en-US" smtClean="0"/>
              <a:t>10/3/20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0CA0D-503F-6E4C-B917-A34F06541C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6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654E5-9859-EC42-84B0-37399EFDC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97560" y="1638299"/>
            <a:ext cx="6858000" cy="1790700"/>
          </a:xfrm>
        </p:spPr>
        <p:txBody>
          <a:bodyPr/>
          <a:lstStyle/>
          <a:p>
            <a:r>
              <a:rPr lang="en-US" dirty="0">
                <a:latin typeface="Helvetica" pitchFamily="2" charset="0"/>
              </a:rPr>
              <a:t>Type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0456DB-5456-9948-9878-3FBB294EB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97560" y="3747671"/>
            <a:ext cx="6858000" cy="1241822"/>
          </a:xfrm>
        </p:spPr>
        <p:txBody>
          <a:bodyPr/>
          <a:lstStyle/>
          <a:p>
            <a:r>
              <a:rPr lang="en-US" dirty="0">
                <a:latin typeface="Helvetica" pitchFamily="2" charset="0"/>
              </a:rPr>
              <a:t>Subtitle goes here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3522E3-2A0E-D744-BDD5-D65D924F5B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483" y="-47044"/>
            <a:ext cx="1550771" cy="7003898"/>
          </a:xfrm>
          <a:prstGeom prst="rect">
            <a:avLst/>
          </a:prstGeom>
        </p:spPr>
      </p:pic>
      <p:pic>
        <p:nvPicPr>
          <p:cNvPr id="5" name="Picture 4" descr="A picture containing knife&#10;&#10;Description automatically generated">
            <a:extLst>
              <a:ext uri="{FF2B5EF4-FFF2-40B4-BE49-F238E27FC236}">
                <a16:creationId xmlns:a16="http://schemas.microsoft.com/office/drawing/2014/main" id="{7C19B4FC-3CD0-914F-9581-00072B587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406" y="0"/>
            <a:ext cx="2306593" cy="69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795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687F3-06AF-3147-986F-83073D814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1115" y="691978"/>
            <a:ext cx="7886700" cy="994172"/>
          </a:xfrm>
        </p:spPr>
        <p:txBody>
          <a:bodyPr/>
          <a:lstStyle/>
          <a:p>
            <a:pPr algn="ctr"/>
            <a:r>
              <a:rPr lang="en-US" dirty="0">
                <a:latin typeface="Helvetica" pitchFamily="2" charset="0"/>
              </a:rPr>
              <a:t>Slide title goes here!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DEF6BC-C1B2-CC49-B8B3-1156E457F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1115" y="1991615"/>
            <a:ext cx="7886700" cy="3263504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Garamond" panose="02020404030301010803" pitchFamily="18" charset="0"/>
              </a:rPr>
              <a:t>Donec </a:t>
            </a:r>
            <a:r>
              <a:rPr lang="en-US" dirty="0" err="1">
                <a:latin typeface="Garamond" panose="02020404030301010803" pitchFamily="18" charset="0"/>
              </a:rPr>
              <a:t>eu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leo</a:t>
            </a:r>
            <a:r>
              <a:rPr lang="en-US" dirty="0">
                <a:latin typeface="Garamond" panose="02020404030301010803" pitchFamily="18" charset="0"/>
              </a:rPr>
              <a:t> id </a:t>
            </a:r>
            <a:r>
              <a:rPr lang="en-US" dirty="0" err="1">
                <a:latin typeface="Garamond" panose="02020404030301010803" pitchFamily="18" charset="0"/>
              </a:rPr>
              <a:t>erat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scelerisque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tincidunt</a:t>
            </a:r>
            <a:r>
              <a:rPr lang="en-US" dirty="0">
                <a:latin typeface="Garamond" panose="02020404030301010803" pitchFamily="18" charset="0"/>
              </a:rPr>
              <a:t> at </a:t>
            </a:r>
            <a:r>
              <a:rPr lang="en-US" dirty="0" err="1">
                <a:latin typeface="Garamond" panose="02020404030301010803" pitchFamily="18" charset="0"/>
              </a:rPr>
              <a:t>ut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mauris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  <a:p>
            <a:r>
              <a:rPr lang="en-US" dirty="0">
                <a:latin typeface="Garamond" panose="02020404030301010803" pitchFamily="18" charset="0"/>
              </a:rPr>
              <a:t>Cras </a:t>
            </a:r>
            <a:r>
              <a:rPr lang="en-US" dirty="0" err="1">
                <a:latin typeface="Garamond" panose="02020404030301010803" pitchFamily="18" charset="0"/>
              </a:rPr>
              <a:t>mollis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elit</a:t>
            </a:r>
            <a:r>
              <a:rPr lang="en-US" dirty="0">
                <a:latin typeface="Garamond" panose="02020404030301010803" pitchFamily="18" charset="0"/>
              </a:rPr>
              <a:t> vel </a:t>
            </a:r>
            <a:r>
              <a:rPr lang="en-US" dirty="0" err="1">
                <a:latin typeface="Garamond" panose="02020404030301010803" pitchFamily="18" charset="0"/>
              </a:rPr>
              <a:t>quam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scelerisque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eget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accumsan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est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laoreet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  <a:p>
            <a:r>
              <a:rPr lang="en-US" dirty="0">
                <a:latin typeface="Garamond" panose="02020404030301010803" pitchFamily="18" charset="0"/>
              </a:rPr>
              <a:t>Cras vel ligula </a:t>
            </a:r>
            <a:r>
              <a:rPr lang="en-US" dirty="0" err="1">
                <a:latin typeface="Garamond" panose="02020404030301010803" pitchFamily="18" charset="0"/>
              </a:rPr>
              <a:t>mattis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ullamcorper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lacus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nec</a:t>
            </a:r>
            <a:r>
              <a:rPr lang="en-US" dirty="0">
                <a:latin typeface="Garamond" panose="02020404030301010803" pitchFamily="18" charset="0"/>
              </a:rPr>
              <a:t>, </a:t>
            </a:r>
            <a:r>
              <a:rPr lang="en-US" dirty="0" err="1">
                <a:latin typeface="Garamond" panose="02020404030301010803" pitchFamily="18" charset="0"/>
              </a:rPr>
              <a:t>rutrum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nunc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  <a:p>
            <a:r>
              <a:rPr lang="en-US" dirty="0">
                <a:latin typeface="Garamond" panose="02020404030301010803" pitchFamily="18" charset="0"/>
              </a:rPr>
              <a:t>Nunc </a:t>
            </a:r>
            <a:r>
              <a:rPr lang="en-US" dirty="0" err="1">
                <a:latin typeface="Garamond" panose="02020404030301010803" pitchFamily="18" charset="0"/>
              </a:rPr>
              <a:t>quis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odio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consectetur</a:t>
            </a:r>
            <a:r>
              <a:rPr lang="en-US" dirty="0">
                <a:latin typeface="Garamond" panose="02020404030301010803" pitchFamily="18" charset="0"/>
              </a:rPr>
              <a:t>, auctor </a:t>
            </a:r>
            <a:r>
              <a:rPr lang="en-US" dirty="0" err="1">
                <a:latin typeface="Garamond" panose="02020404030301010803" pitchFamily="18" charset="0"/>
              </a:rPr>
              <a:t>justo</a:t>
            </a:r>
            <a:r>
              <a:rPr lang="en-US" dirty="0">
                <a:latin typeface="Garamond" panose="02020404030301010803" pitchFamily="18" charset="0"/>
              </a:rPr>
              <a:t> vitae, </a:t>
            </a:r>
            <a:r>
              <a:rPr lang="en-US" dirty="0" err="1">
                <a:latin typeface="Garamond" panose="02020404030301010803" pitchFamily="18" charset="0"/>
              </a:rPr>
              <a:t>tincidunt</a:t>
            </a:r>
            <a:r>
              <a:rPr lang="en-US" dirty="0">
                <a:latin typeface="Garamond" panose="02020404030301010803" pitchFamily="18" charset="0"/>
              </a:rPr>
              <a:t> nisi.</a:t>
            </a:r>
          </a:p>
          <a:p>
            <a:r>
              <a:rPr lang="en-US" dirty="0" err="1">
                <a:latin typeface="Garamond" panose="02020404030301010803" pitchFamily="18" charset="0"/>
              </a:rPr>
              <a:t>Nullam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feugiat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urna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quis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finibus</a:t>
            </a:r>
            <a:r>
              <a:rPr lang="en-US" dirty="0">
                <a:latin typeface="Garamond" panose="02020404030301010803" pitchFamily="18" charset="0"/>
              </a:rPr>
              <a:t> </a:t>
            </a:r>
            <a:r>
              <a:rPr lang="en-US" dirty="0" err="1">
                <a:latin typeface="Garamond" panose="02020404030301010803" pitchFamily="18" charset="0"/>
              </a:rPr>
              <a:t>euismod</a:t>
            </a:r>
            <a:r>
              <a:rPr lang="en-US" dirty="0">
                <a:latin typeface="Garamond" panose="02020404030301010803" pitchFamily="18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620244-A82E-0549-91EF-9111112AF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94" y="-78059"/>
            <a:ext cx="711263" cy="7036420"/>
          </a:xfrm>
          <a:prstGeom prst="rect">
            <a:avLst/>
          </a:prstGeom>
        </p:spPr>
      </p:pic>
      <p:pic>
        <p:nvPicPr>
          <p:cNvPr id="5" name="Picture 4" descr="A picture containing knife&#10;&#10;Description automatically generated">
            <a:extLst>
              <a:ext uri="{FF2B5EF4-FFF2-40B4-BE49-F238E27FC236}">
                <a16:creationId xmlns:a16="http://schemas.microsoft.com/office/drawing/2014/main" id="{9E1B7869-1B0D-4949-9098-29D7FCA63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7406" y="0"/>
            <a:ext cx="2306593" cy="691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738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C1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FC5ACB-0422-C541-978E-F9AE1721E60E}"/>
              </a:ext>
            </a:extLst>
          </p:cNvPr>
          <p:cNvSpPr txBox="1"/>
          <p:nvPr/>
        </p:nvSpPr>
        <p:spPr>
          <a:xfrm>
            <a:off x="1310267" y="4270918"/>
            <a:ext cx="66795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Lorem ipsum dolor sit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amet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consectetur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adipiscing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elit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Nulla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feugiat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interdum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odio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a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sollicitudin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Phasellus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euismod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pretium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est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non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bibendum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.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Etiam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lobortis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magna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eget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nulla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volutpat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,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quis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blandit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Garamond" panose="02020404030301010803" pitchFamily="18" charset="0"/>
              </a:rPr>
              <a:t>felis</a:t>
            </a:r>
            <a:r>
              <a:rPr lang="en-US" dirty="0">
                <a:solidFill>
                  <a:schemeClr val="bg1"/>
                </a:solidFill>
                <a:latin typeface="Garamond" panose="02020404030301010803" pitchFamily="18" charset="0"/>
              </a:rPr>
              <a:t> convallis. </a:t>
            </a:r>
          </a:p>
        </p:txBody>
      </p:sp>
      <p:pic>
        <p:nvPicPr>
          <p:cNvPr id="1026" name="Picture 2" descr="Aerial photo of the UW–Madison campus taken from over Lake Mendota">
            <a:extLst>
              <a:ext uri="{FF2B5EF4-FFF2-40B4-BE49-F238E27FC236}">
                <a16:creationId xmlns:a16="http://schemas.microsoft.com/office/drawing/2014/main" id="{1AFCCD4C-6932-EC47-8029-9BBD29168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190" y="1657350"/>
            <a:ext cx="7493620" cy="2341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9F9A6B5-54B9-F145-904F-BDEB51A399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3286" y="0"/>
            <a:ext cx="2304288" cy="68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503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66</TotalTime>
  <Words>101</Words>
  <Application>Microsoft Macintosh PowerPoint</Application>
  <PresentationFormat>On-screen Show (4:3)</PresentationFormat>
  <Paragraphs>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Garamond</vt:lpstr>
      <vt:lpstr>Helvetica</vt:lpstr>
      <vt:lpstr>Office Theme</vt:lpstr>
      <vt:lpstr>Type title here</vt:lpstr>
      <vt:lpstr>Slide title goes here!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AADHISHRE TUSHAR KASAT</dc:creator>
  <cp:lastModifiedBy>CAROLINE EMILY COLE</cp:lastModifiedBy>
  <cp:revision>25</cp:revision>
  <dcterms:created xsi:type="dcterms:W3CDTF">2020-09-09T19:21:41Z</dcterms:created>
  <dcterms:modified xsi:type="dcterms:W3CDTF">2020-10-03T23:26:22Z</dcterms:modified>
</cp:coreProperties>
</file>