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F6E073-D233-49C6-AA14-5CE38F05A111}" v="110" dt="2020-07-21T18:19:25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um Lyles" userId="a59aa6b6b72ee9fd" providerId="LiveId" clId="{A5F6E073-D233-49C6-AA14-5CE38F05A111}"/>
    <pc:docChg chg="undo custSel addSld delSld modSld">
      <pc:chgData name="Tatum Lyles" userId="a59aa6b6b72ee9fd" providerId="LiveId" clId="{A5F6E073-D233-49C6-AA14-5CE38F05A111}" dt="2020-07-21T18:19:25.472" v="380"/>
      <pc:docMkLst>
        <pc:docMk/>
      </pc:docMkLst>
      <pc:sldChg chg="modSp">
        <pc:chgData name="Tatum Lyles" userId="a59aa6b6b72ee9fd" providerId="LiveId" clId="{A5F6E073-D233-49C6-AA14-5CE38F05A111}" dt="2020-07-21T18:13:17.504" v="39" actId="207"/>
        <pc:sldMkLst>
          <pc:docMk/>
          <pc:sldMk cId="3157846634" sldId="256"/>
        </pc:sldMkLst>
        <pc:spChg chg="mod">
          <ac:chgData name="Tatum Lyles" userId="a59aa6b6b72ee9fd" providerId="LiveId" clId="{A5F6E073-D233-49C6-AA14-5CE38F05A111}" dt="2020-07-21T18:13:17.504" v="39" actId="207"/>
          <ac:spMkLst>
            <pc:docMk/>
            <pc:sldMk cId="3157846634" sldId="256"/>
            <ac:spMk id="4" creationId="{D96FEC81-672D-4F4C-9ED8-8483EBA34687}"/>
          </ac:spMkLst>
        </pc:spChg>
      </pc:sldChg>
      <pc:sldChg chg="addSp delSp modSp mod setBg">
        <pc:chgData name="Tatum Lyles" userId="a59aa6b6b72ee9fd" providerId="LiveId" clId="{A5F6E073-D233-49C6-AA14-5CE38F05A111}" dt="2020-07-21T18:19:25.472" v="380"/>
        <pc:sldMkLst>
          <pc:docMk/>
          <pc:sldMk cId="882158451" sldId="257"/>
        </pc:sldMkLst>
        <pc:spChg chg="mod">
          <ac:chgData name="Tatum Lyles" userId="a59aa6b6b72ee9fd" providerId="LiveId" clId="{A5F6E073-D233-49C6-AA14-5CE38F05A111}" dt="2020-07-21T18:13:32.282" v="41" actId="207"/>
          <ac:spMkLst>
            <pc:docMk/>
            <pc:sldMk cId="882158451" sldId="257"/>
            <ac:spMk id="4" creationId="{D96FEC81-672D-4F4C-9ED8-8483EBA34687}"/>
          </ac:spMkLst>
        </pc:spChg>
        <pc:spChg chg="mod">
          <ac:chgData name="Tatum Lyles" userId="a59aa6b6b72ee9fd" providerId="LiveId" clId="{A5F6E073-D233-49C6-AA14-5CE38F05A111}" dt="2020-07-21T18:10:00.259" v="36" actId="404"/>
          <ac:spMkLst>
            <pc:docMk/>
            <pc:sldMk cId="882158451" sldId="257"/>
            <ac:spMk id="14" creationId="{4C885645-9535-46C2-9D60-7A93D2B8FB07}"/>
          </ac:spMkLst>
        </pc:spChg>
        <pc:spChg chg="mod">
          <ac:chgData name="Tatum Lyles" userId="a59aa6b6b72ee9fd" providerId="LiveId" clId="{A5F6E073-D233-49C6-AA14-5CE38F05A111}" dt="2020-07-21T18:19:12.054" v="377" actId="207"/>
          <ac:spMkLst>
            <pc:docMk/>
            <pc:sldMk cId="882158451" sldId="257"/>
            <ac:spMk id="17" creationId="{8C44260F-8737-454C-A5B3-35FB7EA83E60}"/>
          </ac:spMkLst>
        </pc:spChg>
        <pc:picChg chg="del">
          <ac:chgData name="Tatum Lyles" userId="a59aa6b6b72ee9fd" providerId="LiveId" clId="{A5F6E073-D233-49C6-AA14-5CE38F05A111}" dt="2020-07-21T18:19:08.053" v="376" actId="478"/>
          <ac:picMkLst>
            <pc:docMk/>
            <pc:sldMk cId="882158451" sldId="257"/>
            <ac:picMk id="11" creationId="{EB6E1524-B436-45FF-A0F0-68A5B998A8BC}"/>
          </ac:picMkLst>
        </pc:picChg>
        <pc:picChg chg="add mod">
          <ac:chgData name="Tatum Lyles" userId="a59aa6b6b72ee9fd" providerId="LiveId" clId="{A5F6E073-D233-49C6-AA14-5CE38F05A111}" dt="2020-07-21T18:19:25.472" v="380"/>
          <ac:picMkLst>
            <pc:docMk/>
            <pc:sldMk cId="882158451" sldId="257"/>
            <ac:picMk id="18" creationId="{388AB0B5-DAC8-4DCF-8FB1-1B74E67432C9}"/>
          </ac:picMkLst>
        </pc:picChg>
      </pc:sldChg>
      <pc:sldChg chg="del">
        <pc:chgData name="Tatum Lyles" userId="a59aa6b6b72ee9fd" providerId="LiveId" clId="{A5F6E073-D233-49C6-AA14-5CE38F05A111}" dt="2020-07-21T18:12:48.305" v="37" actId="47"/>
        <pc:sldMkLst>
          <pc:docMk/>
          <pc:sldMk cId="1342009224" sldId="258"/>
        </pc:sldMkLst>
      </pc:sldChg>
      <pc:sldChg chg="addSp delSp modSp mod">
        <pc:chgData name="Tatum Lyles" userId="a59aa6b6b72ee9fd" providerId="LiveId" clId="{A5F6E073-D233-49C6-AA14-5CE38F05A111}" dt="2020-07-21T18:19:23.382" v="379" actId="478"/>
        <pc:sldMkLst>
          <pc:docMk/>
          <pc:sldMk cId="1747314195" sldId="259"/>
        </pc:sldMkLst>
        <pc:spChg chg="mod">
          <ac:chgData name="Tatum Lyles" userId="a59aa6b6b72ee9fd" providerId="LiveId" clId="{A5F6E073-D233-49C6-AA14-5CE38F05A111}" dt="2020-07-21T18:13:38.674" v="42" actId="207"/>
          <ac:spMkLst>
            <pc:docMk/>
            <pc:sldMk cId="1747314195" sldId="259"/>
            <ac:spMk id="4" creationId="{D96FEC81-672D-4F4C-9ED8-8483EBA34687}"/>
          </ac:spMkLst>
        </pc:spChg>
        <pc:spChg chg="mod">
          <ac:chgData name="Tatum Lyles" userId="a59aa6b6b72ee9fd" providerId="LiveId" clId="{A5F6E073-D233-49C6-AA14-5CE38F05A111}" dt="2020-07-21T18:19:03.117" v="375" actId="207"/>
          <ac:spMkLst>
            <pc:docMk/>
            <pc:sldMk cId="1747314195" sldId="259"/>
            <ac:spMk id="8" creationId="{5F9ABF4B-CECC-4CC1-97BC-06DCD49B9708}"/>
          </ac:spMkLst>
        </pc:spChg>
        <pc:picChg chg="del mod">
          <ac:chgData name="Tatum Lyles" userId="a59aa6b6b72ee9fd" providerId="LiveId" clId="{A5F6E073-D233-49C6-AA14-5CE38F05A111}" dt="2020-07-21T18:19:23.382" v="379" actId="478"/>
          <ac:picMkLst>
            <pc:docMk/>
            <pc:sldMk cId="1747314195" sldId="259"/>
            <ac:picMk id="11" creationId="{EB6E1524-B436-45FF-A0F0-68A5B998A8BC}"/>
          </ac:picMkLst>
        </pc:picChg>
        <pc:picChg chg="add mod">
          <ac:chgData name="Tatum Lyles" userId="a59aa6b6b72ee9fd" providerId="LiveId" clId="{A5F6E073-D233-49C6-AA14-5CE38F05A111}" dt="2020-07-21T18:19:21.123" v="378"/>
          <ac:picMkLst>
            <pc:docMk/>
            <pc:sldMk cId="1747314195" sldId="259"/>
            <ac:picMk id="20" creationId="{65D30440-AC56-45FC-8AEC-954E2E4A0AE4}"/>
          </ac:picMkLst>
        </pc:picChg>
      </pc:sldChg>
      <pc:sldChg chg="addSp delSp modSp add mod">
        <pc:chgData name="Tatum Lyles" userId="a59aa6b6b72ee9fd" providerId="LiveId" clId="{A5F6E073-D233-49C6-AA14-5CE38F05A111}" dt="2020-07-21T18:18:50.143" v="373" actId="1076"/>
        <pc:sldMkLst>
          <pc:docMk/>
          <pc:sldMk cId="995415622" sldId="260"/>
        </pc:sldMkLst>
        <pc:spChg chg="ord">
          <ac:chgData name="Tatum Lyles" userId="a59aa6b6b72ee9fd" providerId="LiveId" clId="{A5F6E073-D233-49C6-AA14-5CE38F05A111}" dt="2020-07-21T18:15:22.877" v="59" actId="167"/>
          <ac:spMkLst>
            <pc:docMk/>
            <pc:sldMk cId="995415622" sldId="260"/>
            <ac:spMk id="4" creationId="{D96FEC81-672D-4F4C-9ED8-8483EBA34687}"/>
          </ac:spMkLst>
        </pc:spChg>
        <pc:spChg chg="mod">
          <ac:chgData name="Tatum Lyles" userId="a59aa6b6b72ee9fd" providerId="LiveId" clId="{A5F6E073-D233-49C6-AA14-5CE38F05A111}" dt="2020-07-21T18:18:41.673" v="372" actId="207"/>
          <ac:spMkLst>
            <pc:docMk/>
            <pc:sldMk cId="995415622" sldId="260"/>
            <ac:spMk id="8" creationId="{5F9ABF4B-CECC-4CC1-97BC-06DCD49B9708}"/>
          </ac:spMkLst>
        </pc:spChg>
        <pc:spChg chg="mod">
          <ac:chgData name="Tatum Lyles" userId="a59aa6b6b72ee9fd" providerId="LiveId" clId="{A5F6E073-D233-49C6-AA14-5CE38F05A111}" dt="2020-07-21T18:18:14.903" v="368" actId="20577"/>
          <ac:spMkLst>
            <pc:docMk/>
            <pc:sldMk cId="995415622" sldId="260"/>
            <ac:spMk id="15" creationId="{D8CAC51C-2863-4529-B94A-F5EAC3498422}"/>
          </ac:spMkLst>
        </pc:spChg>
        <pc:spChg chg="mod">
          <ac:chgData name="Tatum Lyles" userId="a59aa6b6b72ee9fd" providerId="LiveId" clId="{A5F6E073-D233-49C6-AA14-5CE38F05A111}" dt="2020-07-21T18:18:18.547" v="369" actId="1076"/>
          <ac:spMkLst>
            <pc:docMk/>
            <pc:sldMk cId="995415622" sldId="260"/>
            <ac:spMk id="16" creationId="{B831FBCE-D267-4120-B5D6-6A8271BDC320}"/>
          </ac:spMkLst>
        </pc:spChg>
        <pc:spChg chg="del mod">
          <ac:chgData name="Tatum Lyles" userId="a59aa6b6b72ee9fd" providerId="LiveId" clId="{A5F6E073-D233-49C6-AA14-5CE38F05A111}" dt="2020-07-21T18:15:11.518" v="56" actId="478"/>
          <ac:spMkLst>
            <pc:docMk/>
            <pc:sldMk cId="995415622" sldId="260"/>
            <ac:spMk id="17" creationId="{E25F08F8-A83C-40CC-8892-2026A722B900}"/>
          </ac:spMkLst>
        </pc:spChg>
        <pc:spChg chg="del">
          <ac:chgData name="Tatum Lyles" userId="a59aa6b6b72ee9fd" providerId="LiveId" clId="{A5F6E073-D233-49C6-AA14-5CE38F05A111}" dt="2020-07-21T18:15:07.468" v="54" actId="478"/>
          <ac:spMkLst>
            <pc:docMk/>
            <pc:sldMk cId="995415622" sldId="260"/>
            <ac:spMk id="18" creationId="{18EC86D3-17F9-4F0B-BCA2-2021E2136D99}"/>
          </ac:spMkLst>
        </pc:spChg>
        <pc:spChg chg="del">
          <ac:chgData name="Tatum Lyles" userId="a59aa6b6b72ee9fd" providerId="LiveId" clId="{A5F6E073-D233-49C6-AA14-5CE38F05A111}" dt="2020-07-21T18:15:07.468" v="54" actId="478"/>
          <ac:spMkLst>
            <pc:docMk/>
            <pc:sldMk cId="995415622" sldId="260"/>
            <ac:spMk id="19" creationId="{62C8B1FB-5276-47BC-ABDB-E5CF74BE2304}"/>
          </ac:spMkLst>
        </pc:spChg>
        <pc:picChg chg="add del mod">
          <ac:chgData name="Tatum Lyles" userId="a59aa6b6b72ee9fd" providerId="LiveId" clId="{A5F6E073-D233-49C6-AA14-5CE38F05A111}" dt="2020-07-21T18:14:25.798" v="46" actId="478"/>
          <ac:picMkLst>
            <pc:docMk/>
            <pc:sldMk cId="995415622" sldId="260"/>
            <ac:picMk id="3" creationId="{C3C06A03-9256-45B9-BBCE-D5A7C6170D5D}"/>
          </ac:picMkLst>
        </pc:picChg>
        <pc:picChg chg="add mod ord modCrop">
          <ac:chgData name="Tatum Lyles" userId="a59aa6b6b72ee9fd" providerId="LiveId" clId="{A5F6E073-D233-49C6-AA14-5CE38F05A111}" dt="2020-07-21T18:15:29.090" v="60" actId="732"/>
          <ac:picMkLst>
            <pc:docMk/>
            <pc:sldMk cId="995415622" sldId="260"/>
            <ac:picMk id="6" creationId="{87157E29-AF20-407B-B4CB-6C32C3BCDA72}"/>
          </ac:picMkLst>
        </pc:picChg>
        <pc:picChg chg="del">
          <ac:chgData name="Tatum Lyles" userId="a59aa6b6b72ee9fd" providerId="LiveId" clId="{A5F6E073-D233-49C6-AA14-5CE38F05A111}" dt="2020-07-21T18:14:05.328" v="44" actId="478"/>
          <ac:picMkLst>
            <pc:docMk/>
            <pc:sldMk cId="995415622" sldId="260"/>
            <ac:picMk id="9" creationId="{9C21C1E0-EEC3-4C4D-8322-6FE08431489F}"/>
          </ac:picMkLst>
        </pc:picChg>
        <pc:picChg chg="del">
          <ac:chgData name="Tatum Lyles" userId="a59aa6b6b72ee9fd" providerId="LiveId" clId="{A5F6E073-D233-49C6-AA14-5CE38F05A111}" dt="2020-07-21T18:14:05.328" v="44" actId="478"/>
          <ac:picMkLst>
            <pc:docMk/>
            <pc:sldMk cId="995415622" sldId="260"/>
            <ac:picMk id="10" creationId="{9A48D537-63AF-4E0E-8779-012286F787B5}"/>
          </ac:picMkLst>
        </pc:picChg>
        <pc:picChg chg="mod">
          <ac:chgData name="Tatum Lyles" userId="a59aa6b6b72ee9fd" providerId="LiveId" clId="{A5F6E073-D233-49C6-AA14-5CE38F05A111}" dt="2020-07-21T18:18:50.143" v="373" actId="1076"/>
          <ac:picMkLst>
            <pc:docMk/>
            <pc:sldMk cId="995415622" sldId="260"/>
            <ac:picMk id="11" creationId="{EB6E1524-B436-45FF-A0F0-68A5B998A8BC}"/>
          </ac:picMkLst>
        </pc:picChg>
        <pc:picChg chg="del">
          <ac:chgData name="Tatum Lyles" userId="a59aa6b6b72ee9fd" providerId="LiveId" clId="{A5F6E073-D233-49C6-AA14-5CE38F05A111}" dt="2020-07-21T18:14:05.328" v="44" actId="478"/>
          <ac:picMkLst>
            <pc:docMk/>
            <pc:sldMk cId="995415622" sldId="260"/>
            <ac:picMk id="12" creationId="{28771F54-5FF8-439D-867C-E85986BE04F1}"/>
          </ac:picMkLst>
        </pc:picChg>
        <pc:picChg chg="del">
          <ac:chgData name="Tatum Lyles" userId="a59aa6b6b72ee9fd" providerId="LiveId" clId="{A5F6E073-D233-49C6-AA14-5CE38F05A111}" dt="2020-07-21T18:14:05.328" v="44" actId="478"/>
          <ac:picMkLst>
            <pc:docMk/>
            <pc:sldMk cId="995415622" sldId="260"/>
            <ac:picMk id="13" creationId="{0D7041B7-838D-4AC3-A96B-2FFF9C602BAD}"/>
          </ac:picMkLst>
        </pc:picChg>
        <pc:cxnChg chg="add del mod">
          <ac:chgData name="Tatum Lyles" userId="a59aa6b6b72ee9fd" providerId="LiveId" clId="{A5F6E073-D233-49C6-AA14-5CE38F05A111}" dt="2020-07-21T18:18:23.952" v="370" actId="478"/>
          <ac:cxnSpMkLst>
            <pc:docMk/>
            <pc:sldMk cId="995415622" sldId="260"/>
            <ac:cxnSpMk id="20" creationId="{3C419433-01B3-40BF-9EA8-F5CEA17C395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10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4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30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6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4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1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DE775-9D7D-4430-A287-7010213BBC1C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660C0-E242-45DF-8155-C663EF79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9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6FEC81-672D-4F4C-9ED8-8483EBA34687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84813F-27D3-4022-973B-A659689197D9}"/>
              </a:ext>
            </a:extLst>
          </p:cNvPr>
          <p:cNvSpPr/>
          <p:nvPr/>
        </p:nvSpPr>
        <p:spPr>
          <a:xfrm>
            <a:off x="190501" y="152400"/>
            <a:ext cx="8743950" cy="649605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pic>
        <p:nvPicPr>
          <p:cNvPr id="8" name="Picture 7" descr="A building next to a tree&#10;&#10;Description automatically generated">
            <a:extLst>
              <a:ext uri="{FF2B5EF4-FFF2-40B4-BE49-F238E27FC236}">
                <a16:creationId xmlns:a16="http://schemas.microsoft.com/office/drawing/2014/main" id="{E56F13C8-5617-4535-BBDD-804A10DCD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304801"/>
            <a:ext cx="4638675" cy="618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33FCE5-775B-444C-AAF7-78E360E93C82}"/>
              </a:ext>
            </a:extLst>
          </p:cNvPr>
          <p:cNvCxnSpPr>
            <a:cxnSpLocks/>
          </p:cNvCxnSpPr>
          <p:nvPr/>
        </p:nvCxnSpPr>
        <p:spPr>
          <a:xfrm>
            <a:off x="0" y="533400"/>
            <a:ext cx="69818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rawing, food, shirt&#10;&#10;Description automatically generated">
            <a:extLst>
              <a:ext uri="{FF2B5EF4-FFF2-40B4-BE49-F238E27FC236}">
                <a16:creationId xmlns:a16="http://schemas.microsoft.com/office/drawing/2014/main" id="{0E92A2FC-6A4E-41BE-8DED-7F7415C36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888" y="4885397"/>
            <a:ext cx="2809873" cy="14392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0185C8-65CD-4CF0-8063-DB23F2B691D7}"/>
              </a:ext>
            </a:extLst>
          </p:cNvPr>
          <p:cNvSpPr txBox="1"/>
          <p:nvPr/>
        </p:nvSpPr>
        <p:spPr>
          <a:xfrm>
            <a:off x="5614988" y="466725"/>
            <a:ext cx="294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July 21, 2020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85645-9535-46C2-9D60-7A93D2B8FB07}"/>
              </a:ext>
            </a:extLst>
          </p:cNvPr>
          <p:cNvSpPr txBox="1"/>
          <p:nvPr/>
        </p:nvSpPr>
        <p:spPr>
          <a:xfrm>
            <a:off x="5317330" y="2145089"/>
            <a:ext cx="3328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THIS IS THE TITLE OF MY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5784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6FEC81-672D-4F4C-9ED8-8483EBA34687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AC51C-2863-4529-B94A-F5EAC3498422}"/>
              </a:ext>
            </a:extLst>
          </p:cNvPr>
          <p:cNvSpPr/>
          <p:nvPr/>
        </p:nvSpPr>
        <p:spPr>
          <a:xfrm>
            <a:off x="190501" y="1176457"/>
            <a:ext cx="8743950" cy="48623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85645-9535-46C2-9D60-7A93D2B8FB07}"/>
              </a:ext>
            </a:extLst>
          </p:cNvPr>
          <p:cNvSpPr txBox="1"/>
          <p:nvPr/>
        </p:nvSpPr>
        <p:spPr>
          <a:xfrm>
            <a:off x="123825" y="345459"/>
            <a:ext cx="8820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This is the Heading for My Slide</a:t>
            </a:r>
          </a:p>
        </p:txBody>
      </p:sp>
      <p:pic>
        <p:nvPicPr>
          <p:cNvPr id="7" name="Picture 6" descr="A picture containing person, person, glasses, holding&#10;&#10;Description automatically generated">
            <a:extLst>
              <a:ext uri="{FF2B5EF4-FFF2-40B4-BE49-F238E27FC236}">
                <a16:creationId xmlns:a16="http://schemas.microsoft.com/office/drawing/2014/main" id="{C31C3348-1254-4439-B94A-B6F51E135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70" y="1328856"/>
            <a:ext cx="2987918" cy="4481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31FBCE-D267-4120-B5D6-6A8271BDC320}"/>
              </a:ext>
            </a:extLst>
          </p:cNvPr>
          <p:cNvSpPr txBox="1"/>
          <p:nvPr/>
        </p:nvSpPr>
        <p:spPr>
          <a:xfrm>
            <a:off x="3960970" y="1823840"/>
            <a:ext cx="45510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Here is what I would like to discuss.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Keep text short because people get bored when they see a lot of words.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My third or fourth point will probably be my last because it’s better to have more slides and move through them quickly than to stay on one slide with a lot of text.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C44260F-8737-454C-A5B3-35FB7EA83E60}"/>
              </a:ext>
            </a:extLst>
          </p:cNvPr>
          <p:cNvSpPr/>
          <p:nvPr/>
        </p:nvSpPr>
        <p:spPr>
          <a:xfrm>
            <a:off x="4248150" y="5606880"/>
            <a:ext cx="609600" cy="7843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picture containing shirt&#10;&#10;Description automatically generated">
            <a:extLst>
              <a:ext uri="{FF2B5EF4-FFF2-40B4-BE49-F238E27FC236}">
                <a16:creationId xmlns:a16="http://schemas.microsoft.com/office/drawing/2014/main" id="{388AB0B5-DAC8-4DCF-8FB1-1B74E6743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42" y="5590196"/>
            <a:ext cx="2319016" cy="11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6FEC81-672D-4F4C-9ED8-8483EBA34687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CAC51C-2863-4529-B94A-F5EAC3498422}"/>
              </a:ext>
            </a:extLst>
          </p:cNvPr>
          <p:cNvSpPr/>
          <p:nvPr/>
        </p:nvSpPr>
        <p:spPr>
          <a:xfrm>
            <a:off x="190501" y="1176457"/>
            <a:ext cx="8743950" cy="48623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85645-9535-46C2-9D60-7A93D2B8FB07}"/>
              </a:ext>
            </a:extLst>
          </p:cNvPr>
          <p:cNvSpPr txBox="1"/>
          <p:nvPr/>
        </p:nvSpPr>
        <p:spPr>
          <a:xfrm>
            <a:off x="123825" y="345459"/>
            <a:ext cx="8820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This is the Heading for My Slide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31FBCE-D267-4120-B5D6-6A8271BDC320}"/>
              </a:ext>
            </a:extLst>
          </p:cNvPr>
          <p:cNvSpPr txBox="1"/>
          <p:nvPr/>
        </p:nvSpPr>
        <p:spPr>
          <a:xfrm>
            <a:off x="1034890" y="1754413"/>
            <a:ext cx="6975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Here is another thought with some photos or icons at the bottom. This could even be a quote from my qualitative research.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9ABF4B-CECC-4CC1-97BC-06DCD49B9708}"/>
              </a:ext>
            </a:extLst>
          </p:cNvPr>
          <p:cNvSpPr/>
          <p:nvPr/>
        </p:nvSpPr>
        <p:spPr>
          <a:xfrm>
            <a:off x="4248150" y="5606880"/>
            <a:ext cx="609600" cy="7843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person, person, glasses, holding&#10;&#10;Description automatically generated">
            <a:extLst>
              <a:ext uri="{FF2B5EF4-FFF2-40B4-BE49-F238E27FC236}">
                <a16:creationId xmlns:a16="http://schemas.microsoft.com/office/drawing/2014/main" id="{9C21C1E0-EEC3-4C4D-8322-6FE0843148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59"/>
          <a:stretch/>
        </p:blipFill>
        <p:spPr>
          <a:xfrm>
            <a:off x="624827" y="3870626"/>
            <a:ext cx="1696092" cy="15171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picture containing person, person, glasses, holding&#10;&#10;Description automatically generated">
            <a:extLst>
              <a:ext uri="{FF2B5EF4-FFF2-40B4-BE49-F238E27FC236}">
                <a16:creationId xmlns:a16="http://schemas.microsoft.com/office/drawing/2014/main" id="{9A48D537-63AF-4E0E-8779-012286F787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59"/>
          <a:stretch/>
        </p:blipFill>
        <p:spPr>
          <a:xfrm>
            <a:off x="2672702" y="3870626"/>
            <a:ext cx="1696092" cy="15171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picture containing person, person, glasses, holding&#10;&#10;Description automatically generated">
            <a:extLst>
              <a:ext uri="{FF2B5EF4-FFF2-40B4-BE49-F238E27FC236}">
                <a16:creationId xmlns:a16="http://schemas.microsoft.com/office/drawing/2014/main" id="{28771F54-5FF8-439D-867C-E85986BE0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59"/>
          <a:stretch/>
        </p:blipFill>
        <p:spPr>
          <a:xfrm>
            <a:off x="4775208" y="3870626"/>
            <a:ext cx="1696092" cy="15171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picture containing person, person, glasses, holding&#10;&#10;Description automatically generated">
            <a:extLst>
              <a:ext uri="{FF2B5EF4-FFF2-40B4-BE49-F238E27FC236}">
                <a16:creationId xmlns:a16="http://schemas.microsoft.com/office/drawing/2014/main" id="{0D7041B7-838D-4AC3-A96B-2FFF9C602B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59"/>
          <a:stretch/>
        </p:blipFill>
        <p:spPr>
          <a:xfrm>
            <a:off x="6823083" y="3870626"/>
            <a:ext cx="1696092" cy="15171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5F08F8-A83C-40CC-8892-2026A722B900}"/>
              </a:ext>
            </a:extLst>
          </p:cNvPr>
          <p:cNvSpPr txBox="1"/>
          <p:nvPr/>
        </p:nvSpPr>
        <p:spPr>
          <a:xfrm>
            <a:off x="949164" y="2609310"/>
            <a:ext cx="697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Joan Smith</a:t>
            </a:r>
          </a:p>
          <a:p>
            <a:pPr algn="r"/>
            <a:r>
              <a:rPr lang="en-US" sz="1600" dirty="0"/>
              <a:t>Researcher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EC86D3-17F9-4F0B-BCA2-2021E2136D99}"/>
              </a:ext>
            </a:extLst>
          </p:cNvPr>
          <p:cNvSpPr txBox="1"/>
          <p:nvPr/>
        </p:nvSpPr>
        <p:spPr>
          <a:xfrm>
            <a:off x="63339" y="1365969"/>
            <a:ext cx="1028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C8B1FB-5276-47BC-ABDB-E5CF74BE2304}"/>
              </a:ext>
            </a:extLst>
          </p:cNvPr>
          <p:cNvSpPr txBox="1"/>
          <p:nvPr/>
        </p:nvSpPr>
        <p:spPr>
          <a:xfrm>
            <a:off x="7924799" y="1886269"/>
            <a:ext cx="6667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7200" dirty="0"/>
          </a:p>
        </p:txBody>
      </p:sp>
      <p:pic>
        <p:nvPicPr>
          <p:cNvPr id="20" name="Picture 19" descr="A picture containing shirt&#10;&#10;Description automatically generated">
            <a:extLst>
              <a:ext uri="{FF2B5EF4-FFF2-40B4-BE49-F238E27FC236}">
                <a16:creationId xmlns:a16="http://schemas.microsoft.com/office/drawing/2014/main" id="{65D30440-AC56-45FC-8AEC-954E2E4A0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42" y="5590196"/>
            <a:ext cx="2319016" cy="11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1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6FEC81-672D-4F4C-9ED8-8483EBA34687}"/>
              </a:ext>
            </a:extLst>
          </p:cNvPr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pic>
        <p:nvPicPr>
          <p:cNvPr id="6" name="Picture 5" descr="A picture containing person, building, outdoor, person&#10;&#10;Description automatically generated">
            <a:extLst>
              <a:ext uri="{FF2B5EF4-FFF2-40B4-BE49-F238E27FC236}">
                <a16:creationId xmlns:a16="http://schemas.microsoft.com/office/drawing/2014/main" id="{87157E29-AF20-407B-B4CB-6C32C3BC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2"/>
          <a:stretch/>
        </p:blipFill>
        <p:spPr>
          <a:xfrm>
            <a:off x="577688" y="1136033"/>
            <a:ext cx="7820025" cy="50361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8CAC51C-2863-4529-B94A-F5EAC3498422}"/>
              </a:ext>
            </a:extLst>
          </p:cNvPr>
          <p:cNvSpPr/>
          <p:nvPr/>
        </p:nvSpPr>
        <p:spPr>
          <a:xfrm>
            <a:off x="577688" y="4585360"/>
            <a:ext cx="3863095" cy="102152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85645-9535-46C2-9D60-7A93D2B8FB07}"/>
              </a:ext>
            </a:extLst>
          </p:cNvPr>
          <p:cNvSpPr txBox="1"/>
          <p:nvPr/>
        </p:nvSpPr>
        <p:spPr>
          <a:xfrm>
            <a:off x="123825" y="345459"/>
            <a:ext cx="8820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This is the Heading for My Slide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31FBCE-D267-4120-B5D6-6A8271BDC320}"/>
              </a:ext>
            </a:extLst>
          </p:cNvPr>
          <p:cNvSpPr txBox="1"/>
          <p:nvPr/>
        </p:nvSpPr>
        <p:spPr>
          <a:xfrm>
            <a:off x="627856" y="4726788"/>
            <a:ext cx="37623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When possible, use a large photo and just speak about the things you want your audience to know with limited or no text on the slide.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9ABF4B-CECC-4CC1-97BC-06DCD49B9708}"/>
              </a:ext>
            </a:extLst>
          </p:cNvPr>
          <p:cNvSpPr/>
          <p:nvPr/>
        </p:nvSpPr>
        <p:spPr>
          <a:xfrm>
            <a:off x="4248150" y="5606880"/>
            <a:ext cx="609600" cy="78439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shirt&#10;&#10;Description automatically generated">
            <a:extLst>
              <a:ext uri="{FF2B5EF4-FFF2-40B4-BE49-F238E27FC236}">
                <a16:creationId xmlns:a16="http://schemas.microsoft.com/office/drawing/2014/main" id="{EB6E1524-B436-45FF-A0F0-68A5B998A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442" y="5590196"/>
            <a:ext cx="2319016" cy="11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15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152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Tatum Lyles</dc:creator>
  <cp:lastModifiedBy>Tatum Lyles</cp:lastModifiedBy>
  <cp:revision>3</cp:revision>
  <dcterms:created xsi:type="dcterms:W3CDTF">2020-07-21T17:39:23Z</dcterms:created>
  <dcterms:modified xsi:type="dcterms:W3CDTF">2020-07-21T18:19:29Z</dcterms:modified>
</cp:coreProperties>
</file>